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208000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13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9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86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75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9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4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5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8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53A48-1A6F-4822-8B0E-453411F4059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96A8-574C-4DDB-B3B4-252D3FFBD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1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F6E5E6C-2A26-FE59-3555-27444E219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0244"/>
              </p:ext>
            </p:extLst>
          </p:nvPr>
        </p:nvGraphicFramePr>
        <p:xfrm>
          <a:off x="275772" y="1882093"/>
          <a:ext cx="12729027" cy="7801812"/>
        </p:xfrm>
        <a:graphic>
          <a:graphicData uri="http://schemas.openxmlformats.org/drawingml/2006/table">
            <a:tbl>
              <a:tblPr/>
              <a:tblGrid>
                <a:gridCol w="1915885">
                  <a:extLst>
                    <a:ext uri="{9D8B030D-6E8A-4147-A177-3AD203B41FA5}">
                      <a16:colId xmlns:a16="http://schemas.microsoft.com/office/drawing/2014/main" val="2055158085"/>
                    </a:ext>
                  </a:extLst>
                </a:gridCol>
                <a:gridCol w="2425564">
                  <a:extLst>
                    <a:ext uri="{9D8B030D-6E8A-4147-A177-3AD203B41FA5}">
                      <a16:colId xmlns:a16="http://schemas.microsoft.com/office/drawing/2014/main" val="2227849623"/>
                    </a:ext>
                  </a:extLst>
                </a:gridCol>
                <a:gridCol w="4544472">
                  <a:extLst>
                    <a:ext uri="{9D8B030D-6E8A-4147-A177-3AD203B41FA5}">
                      <a16:colId xmlns:a16="http://schemas.microsoft.com/office/drawing/2014/main" val="2707906929"/>
                    </a:ext>
                  </a:extLst>
                </a:gridCol>
                <a:gridCol w="3843106">
                  <a:extLst>
                    <a:ext uri="{9D8B030D-6E8A-4147-A177-3AD203B41FA5}">
                      <a16:colId xmlns:a16="http://schemas.microsoft.com/office/drawing/2014/main" val="2695637454"/>
                    </a:ext>
                  </a:extLst>
                </a:gridCol>
              </a:tblGrid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 &amp; QTY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DESCRIPTION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CONNECTION STAFF MEMBER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2763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92927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OFFICE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92452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Swoosh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Swoosh High Back Stools Oak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 Lynch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5818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Medium Back Black Base (cream)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Justina Cikanaviciene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5067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Medium Back Black Base ( cream)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Justina Cikanaviciene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36280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Medium Back Black Base (pink)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Patsy Theaker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79129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 Blue Metal Black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Sylbert Stewart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29033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 Blue Metal Black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Sylbert Stewart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97335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 2 Seat Sofa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 Dickinson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522063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 Armchair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 Dickinson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95440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Forge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Forge Table Tobacco Top Black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CJ Eastwood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631673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Forge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Forge Table Tobacco Top Black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Dean Batler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55160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cream kitchen chairs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Fitton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42260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Bloomsbury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Bloomsbury TEAL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Munt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24143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Bloomsbury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Bloomsbury BROWN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 Hirst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5994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Mortimer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Mortimer Coffee Table Teak Stained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Patrycja Fonfara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087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Chelsea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Chelsea Side Table Black Base Tobacco Top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Monet Grant-Chowdhury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52185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Chelsea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Chelsea Chair Turmeric Black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Patrycja Fonfara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6369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Armchair Leather Oak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 Samor-on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254700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2 Seat Sofa Leather Oak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 Samor-on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0697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Dixi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Dixi Low Tub chair Black Metal Caged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 Lynch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44772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Dixi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Dixi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Table 4 Leg Teak Stained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 Lynch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37289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CANETEEN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84148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Poser Table 4m Black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Munt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515357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 Coffee Table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Chloe Earl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05777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Lite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Lite Diner Table 2mx1200mm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 Lynch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0895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 Light Grey Metal Black Base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Tunde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91998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127033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Armchair Leather Oak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Donna Felix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833326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 2 Seat Sofa Leather Oak Base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Donna Felix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946257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Chairs  - Medium Back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Charlotte Brown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587303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Chairs  - Medium Back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Munt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304838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Chairs  - Medium Back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 sou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26197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Assemble Chairs  - Medium Back 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Luigi Armitrano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608128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06725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CC9B3C-71CB-85C0-6620-41AE736B2323}"/>
              </a:ext>
            </a:extLst>
          </p:cNvPr>
          <p:cNvSpPr txBox="1"/>
          <p:nvPr/>
        </p:nvSpPr>
        <p:spPr>
          <a:xfrm>
            <a:off x="551543" y="150406"/>
            <a:ext cx="685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Dogley</a:t>
            </a:r>
            <a:r>
              <a:rPr lang="en-GB" sz="2800" b="1" dirty="0"/>
              <a:t> Mills furniture allocations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1F5596-64C0-0556-6547-EF5BE47D75F2}"/>
              </a:ext>
            </a:extLst>
          </p:cNvPr>
          <p:cNvSpPr txBox="1"/>
          <p:nvPr/>
        </p:nvSpPr>
        <p:spPr>
          <a:xfrm>
            <a:off x="275772" y="770845"/>
            <a:ext cx="12656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Items can be taken from Monday the 26</a:t>
            </a:r>
            <a:r>
              <a:rPr lang="en-GB" sz="2000" baseline="30000" dirty="0"/>
              <a:t>th</a:t>
            </a:r>
            <a:r>
              <a:rPr lang="en-GB" sz="2000" dirty="0"/>
              <a:t> September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Items can only be taken outside of working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Andy Bell must be informed of all items to be removed and will coordinate the item to an accessible location</a:t>
            </a:r>
          </a:p>
        </p:txBody>
      </p:sp>
    </p:spTree>
    <p:extLst>
      <p:ext uri="{BB962C8B-B14F-4D97-AF65-F5344CB8AC3E}">
        <p14:creationId xmlns:p14="http://schemas.microsoft.com/office/powerpoint/2010/main" val="281697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353</Words>
  <Application>Microsoft Office PowerPoint</Application>
  <PresentationFormat>Custom</PresentationFormat>
  <Paragraphs>148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Hardwick</dc:creator>
  <cp:lastModifiedBy>Lucy Hardwick</cp:lastModifiedBy>
  <cp:revision>8</cp:revision>
  <dcterms:created xsi:type="dcterms:W3CDTF">2022-09-09T12:52:42Z</dcterms:created>
  <dcterms:modified xsi:type="dcterms:W3CDTF">2022-09-09T13:30:45Z</dcterms:modified>
</cp:coreProperties>
</file>